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3366FF"/>
    <a:srgbClr val="33CC33"/>
    <a:srgbClr val="FF33CC"/>
    <a:srgbClr val="080808"/>
    <a:srgbClr val="333300"/>
    <a:srgbClr val="FF0066"/>
    <a:srgbClr val="FCC8C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14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86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5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74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06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4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35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2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3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21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58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9B1C-5A31-4999-8804-A7E8892140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92EE-34D1-4AEF-95E4-D2CBE3627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75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ダイアグラム&#10;&#10;自動的に生成された説明">
            <a:extLst>
              <a:ext uri="{FF2B5EF4-FFF2-40B4-BE49-F238E27FC236}">
                <a16:creationId xmlns:a16="http://schemas.microsoft.com/office/drawing/2014/main" id="{428E2E1C-06E4-B06F-CECC-0EFDC5212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90" y="417415"/>
            <a:ext cx="589250" cy="609454"/>
          </a:xfrm>
          <a:prstGeom prst="rect">
            <a:avLst/>
          </a:prstGeom>
        </p:spPr>
      </p:pic>
      <p:pic>
        <p:nvPicPr>
          <p:cNvPr id="11" name="図 10" descr="太陽の光&#10;&#10;自動的に生成された説明">
            <a:extLst>
              <a:ext uri="{FF2B5EF4-FFF2-40B4-BE49-F238E27FC236}">
                <a16:creationId xmlns:a16="http://schemas.microsoft.com/office/drawing/2014/main" id="{37CC8EB3-BEDC-1691-B4C4-F64998A44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40" y="452795"/>
            <a:ext cx="7853350" cy="55555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BC74FD5-D4A4-6200-25CB-6C6162A9F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6" y="180219"/>
            <a:ext cx="9777730" cy="274955"/>
          </a:xfrm>
          <a:prstGeom prst="rect">
            <a:avLst/>
          </a:prstGeom>
        </p:spPr>
      </p:pic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824F755-AEA0-545A-C4CB-9D8527102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552" r="18842"/>
          <a:stretch/>
        </p:blipFill>
        <p:spPr>
          <a:xfrm>
            <a:off x="309760" y="416531"/>
            <a:ext cx="843880" cy="1212376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E396E19-5579-BB8A-0B58-E316A9963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5181" b="14772"/>
          <a:stretch/>
        </p:blipFill>
        <p:spPr>
          <a:xfrm>
            <a:off x="3595645" y="1295790"/>
            <a:ext cx="791296" cy="554287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D0521A6-59E6-483B-B7C3-6367DA4581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924" y="5292557"/>
            <a:ext cx="1176944" cy="117694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8124B7-627B-ABD8-4A46-161830B8C7D6}"/>
              </a:ext>
            </a:extLst>
          </p:cNvPr>
          <p:cNvSpPr txBox="1"/>
          <p:nvPr/>
        </p:nvSpPr>
        <p:spPr>
          <a:xfrm>
            <a:off x="4155439" y="4298723"/>
            <a:ext cx="1595120" cy="395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33350" algn="just"/>
            <a:r>
              <a:rPr lang="ja-JP" sz="105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大阪市ホームページ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sz="105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『さとおやってなぁに</a:t>
            </a:r>
            <a:r>
              <a:rPr lang="en-US" sz="105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??</a:t>
            </a:r>
            <a:r>
              <a:rPr lang="ja-JP" sz="105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 descr="QR コード&#10;&#10;自動的に生成された説明">
            <a:extLst>
              <a:ext uri="{FF2B5EF4-FFF2-40B4-BE49-F238E27FC236}">
                <a16:creationId xmlns:a16="http://schemas.microsoft.com/office/drawing/2014/main" id="{2D6E67A2-A8E0-E1B8-23B0-D4FF08F626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50" y="3507368"/>
            <a:ext cx="771100" cy="771100"/>
          </a:xfrm>
          <a:prstGeom prst="rect">
            <a:avLst/>
          </a:prstGeom>
        </p:spPr>
      </p:pic>
      <p:sp>
        <p:nvSpPr>
          <p:cNvPr id="15" name="テキスト ボックス 368393593">
            <a:extLst>
              <a:ext uri="{FF2B5EF4-FFF2-40B4-BE49-F238E27FC236}">
                <a16:creationId xmlns:a16="http://schemas.microsoft.com/office/drawing/2014/main" id="{8BBF68F7-6697-32EA-85D0-BF6497C8DAAD}"/>
              </a:ext>
            </a:extLst>
          </p:cNvPr>
          <p:cNvSpPr txBox="1"/>
          <p:nvPr/>
        </p:nvSpPr>
        <p:spPr>
          <a:xfrm>
            <a:off x="506176" y="1872323"/>
            <a:ext cx="3697605" cy="2158964"/>
          </a:xfrm>
          <a:custGeom>
            <a:avLst/>
            <a:gdLst>
              <a:gd name="connsiteX0" fmla="*/ 0 w 3697605"/>
              <a:gd name="connsiteY0" fmla="*/ 0 h 2158964"/>
              <a:gd name="connsiteX1" fmla="*/ 491253 w 3697605"/>
              <a:gd name="connsiteY1" fmla="*/ 0 h 2158964"/>
              <a:gd name="connsiteX2" fmla="*/ 945530 w 3697605"/>
              <a:gd name="connsiteY2" fmla="*/ 0 h 2158964"/>
              <a:gd name="connsiteX3" fmla="*/ 1473760 w 3697605"/>
              <a:gd name="connsiteY3" fmla="*/ 0 h 2158964"/>
              <a:gd name="connsiteX4" fmla="*/ 1891061 w 3697605"/>
              <a:gd name="connsiteY4" fmla="*/ 0 h 2158964"/>
              <a:gd name="connsiteX5" fmla="*/ 2419290 w 3697605"/>
              <a:gd name="connsiteY5" fmla="*/ 0 h 2158964"/>
              <a:gd name="connsiteX6" fmla="*/ 2910543 w 3697605"/>
              <a:gd name="connsiteY6" fmla="*/ 0 h 2158964"/>
              <a:gd name="connsiteX7" fmla="*/ 3697605 w 3697605"/>
              <a:gd name="connsiteY7" fmla="*/ 0 h 2158964"/>
              <a:gd name="connsiteX8" fmla="*/ 3697605 w 3697605"/>
              <a:gd name="connsiteY8" fmla="*/ 539741 h 2158964"/>
              <a:gd name="connsiteX9" fmla="*/ 3697605 w 3697605"/>
              <a:gd name="connsiteY9" fmla="*/ 1036303 h 2158964"/>
              <a:gd name="connsiteX10" fmla="*/ 3697605 w 3697605"/>
              <a:gd name="connsiteY10" fmla="*/ 1511275 h 2158964"/>
              <a:gd name="connsiteX11" fmla="*/ 3697605 w 3697605"/>
              <a:gd name="connsiteY11" fmla="*/ 2158964 h 2158964"/>
              <a:gd name="connsiteX12" fmla="*/ 3243328 w 3697605"/>
              <a:gd name="connsiteY12" fmla="*/ 2158964 h 2158964"/>
              <a:gd name="connsiteX13" fmla="*/ 2752075 w 3697605"/>
              <a:gd name="connsiteY13" fmla="*/ 2158964 h 2158964"/>
              <a:gd name="connsiteX14" fmla="*/ 2149893 w 3697605"/>
              <a:gd name="connsiteY14" fmla="*/ 2158964 h 2158964"/>
              <a:gd name="connsiteX15" fmla="*/ 1621664 w 3697605"/>
              <a:gd name="connsiteY15" fmla="*/ 2158964 h 2158964"/>
              <a:gd name="connsiteX16" fmla="*/ 1093435 w 3697605"/>
              <a:gd name="connsiteY16" fmla="*/ 2158964 h 2158964"/>
              <a:gd name="connsiteX17" fmla="*/ 676133 w 3697605"/>
              <a:gd name="connsiteY17" fmla="*/ 2158964 h 2158964"/>
              <a:gd name="connsiteX18" fmla="*/ 0 w 3697605"/>
              <a:gd name="connsiteY18" fmla="*/ 2158964 h 2158964"/>
              <a:gd name="connsiteX19" fmla="*/ 0 w 3697605"/>
              <a:gd name="connsiteY19" fmla="*/ 1619223 h 2158964"/>
              <a:gd name="connsiteX20" fmla="*/ 0 w 3697605"/>
              <a:gd name="connsiteY20" fmla="*/ 1036303 h 2158964"/>
              <a:gd name="connsiteX21" fmla="*/ 0 w 3697605"/>
              <a:gd name="connsiteY21" fmla="*/ 474972 h 2158964"/>
              <a:gd name="connsiteX22" fmla="*/ 0 w 3697605"/>
              <a:gd name="connsiteY22" fmla="*/ 0 h 215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97605" h="2158964" extrusionOk="0">
                <a:moveTo>
                  <a:pt x="0" y="0"/>
                </a:moveTo>
                <a:cubicBezTo>
                  <a:pt x="192883" y="-52241"/>
                  <a:pt x="367477" y="54928"/>
                  <a:pt x="491253" y="0"/>
                </a:cubicBezTo>
                <a:cubicBezTo>
                  <a:pt x="615029" y="-54928"/>
                  <a:pt x="720031" y="22340"/>
                  <a:pt x="945530" y="0"/>
                </a:cubicBezTo>
                <a:cubicBezTo>
                  <a:pt x="1171029" y="-22340"/>
                  <a:pt x="1336775" y="63311"/>
                  <a:pt x="1473760" y="0"/>
                </a:cubicBezTo>
                <a:cubicBezTo>
                  <a:pt x="1610745" y="-63311"/>
                  <a:pt x="1697069" y="32983"/>
                  <a:pt x="1891061" y="0"/>
                </a:cubicBezTo>
                <a:cubicBezTo>
                  <a:pt x="2085053" y="-32983"/>
                  <a:pt x="2238785" y="42414"/>
                  <a:pt x="2419290" y="0"/>
                </a:cubicBezTo>
                <a:cubicBezTo>
                  <a:pt x="2599795" y="-42414"/>
                  <a:pt x="2722555" y="25063"/>
                  <a:pt x="2910543" y="0"/>
                </a:cubicBezTo>
                <a:cubicBezTo>
                  <a:pt x="3098531" y="-25063"/>
                  <a:pt x="3320560" y="36982"/>
                  <a:pt x="3697605" y="0"/>
                </a:cubicBezTo>
                <a:cubicBezTo>
                  <a:pt x="3702870" y="139444"/>
                  <a:pt x="3678296" y="430182"/>
                  <a:pt x="3697605" y="539741"/>
                </a:cubicBezTo>
                <a:cubicBezTo>
                  <a:pt x="3716914" y="649300"/>
                  <a:pt x="3648228" y="842672"/>
                  <a:pt x="3697605" y="1036303"/>
                </a:cubicBezTo>
                <a:cubicBezTo>
                  <a:pt x="3746982" y="1229934"/>
                  <a:pt x="3669543" y="1365654"/>
                  <a:pt x="3697605" y="1511275"/>
                </a:cubicBezTo>
                <a:cubicBezTo>
                  <a:pt x="3725667" y="1656896"/>
                  <a:pt x="3686767" y="1882513"/>
                  <a:pt x="3697605" y="2158964"/>
                </a:cubicBezTo>
                <a:cubicBezTo>
                  <a:pt x="3587718" y="2208976"/>
                  <a:pt x="3410213" y="2132250"/>
                  <a:pt x="3243328" y="2158964"/>
                </a:cubicBezTo>
                <a:cubicBezTo>
                  <a:pt x="3076443" y="2185678"/>
                  <a:pt x="2872751" y="2136966"/>
                  <a:pt x="2752075" y="2158964"/>
                </a:cubicBezTo>
                <a:cubicBezTo>
                  <a:pt x="2631399" y="2180962"/>
                  <a:pt x="2371601" y="2091634"/>
                  <a:pt x="2149893" y="2158964"/>
                </a:cubicBezTo>
                <a:cubicBezTo>
                  <a:pt x="1928185" y="2226294"/>
                  <a:pt x="1750542" y="2130509"/>
                  <a:pt x="1621664" y="2158964"/>
                </a:cubicBezTo>
                <a:cubicBezTo>
                  <a:pt x="1492786" y="2187419"/>
                  <a:pt x="1243261" y="2116906"/>
                  <a:pt x="1093435" y="2158964"/>
                </a:cubicBezTo>
                <a:cubicBezTo>
                  <a:pt x="943609" y="2201022"/>
                  <a:pt x="844095" y="2122033"/>
                  <a:pt x="676133" y="2158964"/>
                </a:cubicBezTo>
                <a:cubicBezTo>
                  <a:pt x="508171" y="2195895"/>
                  <a:pt x="204060" y="2092906"/>
                  <a:pt x="0" y="2158964"/>
                </a:cubicBezTo>
                <a:cubicBezTo>
                  <a:pt x="-57432" y="2008506"/>
                  <a:pt x="27279" y="1843686"/>
                  <a:pt x="0" y="1619223"/>
                </a:cubicBezTo>
                <a:cubicBezTo>
                  <a:pt x="-27279" y="1394760"/>
                  <a:pt x="20210" y="1182433"/>
                  <a:pt x="0" y="1036303"/>
                </a:cubicBezTo>
                <a:cubicBezTo>
                  <a:pt x="-20210" y="890173"/>
                  <a:pt x="60656" y="602230"/>
                  <a:pt x="0" y="474972"/>
                </a:cubicBezTo>
                <a:cubicBezTo>
                  <a:pt x="-60656" y="347714"/>
                  <a:pt x="30448" y="127647"/>
                  <a:pt x="0" y="0"/>
                </a:cubicBezTo>
                <a:close/>
              </a:path>
            </a:pathLst>
          </a:custGeom>
          <a:noFill/>
          <a:ln w="57150">
            <a:gradFill>
              <a:gsLst>
                <a:gs pos="0">
                  <a:srgbClr val="FF33CC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大阪市中央</a:t>
            </a:r>
            <a:r>
              <a:rPr lang="ja-JP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こども相談センター</a:t>
            </a:r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東部分室</a:t>
            </a:r>
            <a:endParaRPr lang="en-US" altLang="ja-JP" sz="1200" b="1" kern="100" dirty="0">
              <a:solidFill>
                <a:srgbClr val="FF33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担当区：東成区・生野区・城東区・鶴見区</a:t>
            </a:r>
            <a:endParaRPr lang="en-US" altLang="ja-JP" sz="1200" b="1" kern="100" dirty="0">
              <a:solidFill>
                <a:srgbClr val="FF33C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所在地：〒</a:t>
            </a:r>
            <a:r>
              <a:rPr lang="en-US" altLang="ja-JP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540-0003</a:t>
            </a:r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中央区森ノ宮中央</a:t>
            </a:r>
            <a:r>
              <a:rPr lang="en-US" altLang="ja-JP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1-17-5</a:t>
            </a:r>
          </a:p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中央こども相談センター分館内</a:t>
            </a:r>
            <a:endParaRPr lang="en-US" altLang="ja-JP" sz="1200" b="1" kern="100" dirty="0">
              <a:solidFill>
                <a:srgbClr val="FF33C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 : 06-6926-4600</a:t>
            </a:r>
          </a:p>
          <a:p>
            <a:pPr algn="just"/>
            <a:endParaRPr lang="en-US" altLang="ja-JP" sz="1200" b="1" kern="100" dirty="0">
              <a:solidFill>
                <a:srgbClr val="FF33C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社会福祉法人 大阪福祉事業財団</a:t>
            </a:r>
            <a:endParaRPr lang="ja-JP" sz="1200" b="1" kern="100" dirty="0">
              <a:solidFill>
                <a:srgbClr val="FF33C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大阪市東部里親支援センター </a:t>
            </a:r>
            <a:r>
              <a:rPr lang="en-US" sz="1200" b="1" kern="100" dirty="0" err="1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mikata</a:t>
            </a:r>
            <a:r>
              <a:rPr lang="ja-JP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（みかた）</a:t>
            </a:r>
            <a:endParaRPr lang="en-US" altLang="ja-JP" sz="1200" b="1" kern="100" dirty="0">
              <a:solidFill>
                <a:srgbClr val="FF33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</a:t>
            </a:r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：〒</a:t>
            </a:r>
            <a:r>
              <a:rPr lang="en-US" altLang="ja-JP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535-0031</a:t>
            </a:r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旭区高殿４丁目２２－３５　　　　　</a:t>
            </a:r>
            <a:endParaRPr lang="en-US" altLang="ja-JP" sz="1200" b="1" kern="100" dirty="0">
              <a:solidFill>
                <a:srgbClr val="FF33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高殿タウンビル３階</a:t>
            </a:r>
            <a:r>
              <a:rPr lang="en-US" altLang="ja-JP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endParaRPr lang="en-US" sz="1200" b="1" kern="100" dirty="0">
              <a:solidFill>
                <a:srgbClr val="FF33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FF33CC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200" b="1" kern="100" dirty="0">
                <a:solidFill>
                  <a:srgbClr val="FF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06-6718-4078</a:t>
            </a:r>
            <a:endParaRPr lang="ja-JP" sz="1200" b="1" kern="100" dirty="0">
              <a:solidFill>
                <a:srgbClr val="FF33C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833106326">
            <a:extLst>
              <a:ext uri="{FF2B5EF4-FFF2-40B4-BE49-F238E27FC236}">
                <a16:creationId xmlns:a16="http://schemas.microsoft.com/office/drawing/2014/main" id="{915F6CFD-686C-1905-947B-1A85449DCD27}"/>
              </a:ext>
            </a:extLst>
          </p:cNvPr>
          <p:cNvSpPr txBox="1"/>
          <p:nvPr/>
        </p:nvSpPr>
        <p:spPr>
          <a:xfrm>
            <a:off x="525485" y="4357630"/>
            <a:ext cx="3658988" cy="2158963"/>
          </a:xfrm>
          <a:custGeom>
            <a:avLst/>
            <a:gdLst>
              <a:gd name="connsiteX0" fmla="*/ 0 w 3658988"/>
              <a:gd name="connsiteY0" fmla="*/ 0 h 2158963"/>
              <a:gd name="connsiteX1" fmla="*/ 486123 w 3658988"/>
              <a:gd name="connsiteY1" fmla="*/ 0 h 2158963"/>
              <a:gd name="connsiteX2" fmla="*/ 935656 w 3658988"/>
              <a:gd name="connsiteY2" fmla="*/ 0 h 2158963"/>
              <a:gd name="connsiteX3" fmla="*/ 1458368 w 3658988"/>
              <a:gd name="connsiteY3" fmla="*/ 0 h 2158963"/>
              <a:gd name="connsiteX4" fmla="*/ 1871311 w 3658988"/>
              <a:gd name="connsiteY4" fmla="*/ 0 h 2158963"/>
              <a:gd name="connsiteX5" fmla="*/ 2394024 w 3658988"/>
              <a:gd name="connsiteY5" fmla="*/ 0 h 2158963"/>
              <a:gd name="connsiteX6" fmla="*/ 2880146 w 3658988"/>
              <a:gd name="connsiteY6" fmla="*/ 0 h 2158963"/>
              <a:gd name="connsiteX7" fmla="*/ 3658988 w 3658988"/>
              <a:gd name="connsiteY7" fmla="*/ 0 h 2158963"/>
              <a:gd name="connsiteX8" fmla="*/ 3658988 w 3658988"/>
              <a:gd name="connsiteY8" fmla="*/ 539741 h 2158963"/>
              <a:gd name="connsiteX9" fmla="*/ 3658988 w 3658988"/>
              <a:gd name="connsiteY9" fmla="*/ 1036302 h 2158963"/>
              <a:gd name="connsiteX10" fmla="*/ 3658988 w 3658988"/>
              <a:gd name="connsiteY10" fmla="*/ 1511274 h 2158963"/>
              <a:gd name="connsiteX11" fmla="*/ 3658988 w 3658988"/>
              <a:gd name="connsiteY11" fmla="*/ 2158963 h 2158963"/>
              <a:gd name="connsiteX12" fmla="*/ 3209455 w 3658988"/>
              <a:gd name="connsiteY12" fmla="*/ 2158963 h 2158963"/>
              <a:gd name="connsiteX13" fmla="*/ 2723332 w 3658988"/>
              <a:gd name="connsiteY13" fmla="*/ 2158963 h 2158963"/>
              <a:gd name="connsiteX14" fmla="*/ 2127440 w 3658988"/>
              <a:gd name="connsiteY14" fmla="*/ 2158963 h 2158963"/>
              <a:gd name="connsiteX15" fmla="*/ 1604728 w 3658988"/>
              <a:gd name="connsiteY15" fmla="*/ 2158963 h 2158963"/>
              <a:gd name="connsiteX16" fmla="*/ 1082015 w 3658988"/>
              <a:gd name="connsiteY16" fmla="*/ 2158963 h 2158963"/>
              <a:gd name="connsiteX17" fmla="*/ 669072 w 3658988"/>
              <a:gd name="connsiteY17" fmla="*/ 2158963 h 2158963"/>
              <a:gd name="connsiteX18" fmla="*/ 0 w 3658988"/>
              <a:gd name="connsiteY18" fmla="*/ 2158963 h 2158963"/>
              <a:gd name="connsiteX19" fmla="*/ 0 w 3658988"/>
              <a:gd name="connsiteY19" fmla="*/ 1619222 h 2158963"/>
              <a:gd name="connsiteX20" fmla="*/ 0 w 3658988"/>
              <a:gd name="connsiteY20" fmla="*/ 1036302 h 2158963"/>
              <a:gd name="connsiteX21" fmla="*/ 0 w 3658988"/>
              <a:gd name="connsiteY21" fmla="*/ 474972 h 2158963"/>
              <a:gd name="connsiteX22" fmla="*/ 0 w 3658988"/>
              <a:gd name="connsiteY22" fmla="*/ 0 h 215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58988" h="2158963" extrusionOk="0">
                <a:moveTo>
                  <a:pt x="0" y="0"/>
                </a:moveTo>
                <a:cubicBezTo>
                  <a:pt x="172457" y="-40267"/>
                  <a:pt x="290517" y="56448"/>
                  <a:pt x="486123" y="0"/>
                </a:cubicBezTo>
                <a:cubicBezTo>
                  <a:pt x="681729" y="-56448"/>
                  <a:pt x="815458" y="22472"/>
                  <a:pt x="935656" y="0"/>
                </a:cubicBezTo>
                <a:cubicBezTo>
                  <a:pt x="1055854" y="-22472"/>
                  <a:pt x="1261184" y="4755"/>
                  <a:pt x="1458368" y="0"/>
                </a:cubicBezTo>
                <a:cubicBezTo>
                  <a:pt x="1655552" y="-4755"/>
                  <a:pt x="1668208" y="15154"/>
                  <a:pt x="1871311" y="0"/>
                </a:cubicBezTo>
                <a:cubicBezTo>
                  <a:pt x="2074414" y="-15154"/>
                  <a:pt x="2185256" y="62577"/>
                  <a:pt x="2394024" y="0"/>
                </a:cubicBezTo>
                <a:cubicBezTo>
                  <a:pt x="2602792" y="-62577"/>
                  <a:pt x="2731772" y="23624"/>
                  <a:pt x="2880146" y="0"/>
                </a:cubicBezTo>
                <a:cubicBezTo>
                  <a:pt x="3028520" y="-23624"/>
                  <a:pt x="3389611" y="69444"/>
                  <a:pt x="3658988" y="0"/>
                </a:cubicBezTo>
                <a:cubicBezTo>
                  <a:pt x="3664253" y="139444"/>
                  <a:pt x="3639679" y="430182"/>
                  <a:pt x="3658988" y="539741"/>
                </a:cubicBezTo>
                <a:cubicBezTo>
                  <a:pt x="3678297" y="649300"/>
                  <a:pt x="3607072" y="844417"/>
                  <a:pt x="3658988" y="1036302"/>
                </a:cubicBezTo>
                <a:cubicBezTo>
                  <a:pt x="3710904" y="1228187"/>
                  <a:pt x="3630926" y="1365653"/>
                  <a:pt x="3658988" y="1511274"/>
                </a:cubicBezTo>
                <a:cubicBezTo>
                  <a:pt x="3687050" y="1656895"/>
                  <a:pt x="3648150" y="1882512"/>
                  <a:pt x="3658988" y="2158963"/>
                </a:cubicBezTo>
                <a:cubicBezTo>
                  <a:pt x="3477377" y="2186029"/>
                  <a:pt x="3306923" y="2118329"/>
                  <a:pt x="3209455" y="2158963"/>
                </a:cubicBezTo>
                <a:cubicBezTo>
                  <a:pt x="3111987" y="2199597"/>
                  <a:pt x="2937172" y="2145805"/>
                  <a:pt x="2723332" y="2158963"/>
                </a:cubicBezTo>
                <a:cubicBezTo>
                  <a:pt x="2509492" y="2172121"/>
                  <a:pt x="2365879" y="2095452"/>
                  <a:pt x="2127440" y="2158963"/>
                </a:cubicBezTo>
                <a:cubicBezTo>
                  <a:pt x="1889001" y="2222474"/>
                  <a:pt x="1743745" y="2119208"/>
                  <a:pt x="1604728" y="2158963"/>
                </a:cubicBezTo>
                <a:cubicBezTo>
                  <a:pt x="1465711" y="2198718"/>
                  <a:pt x="1186573" y="2108978"/>
                  <a:pt x="1082015" y="2158963"/>
                </a:cubicBezTo>
                <a:cubicBezTo>
                  <a:pt x="977457" y="2208948"/>
                  <a:pt x="870891" y="2123493"/>
                  <a:pt x="669072" y="2158963"/>
                </a:cubicBezTo>
                <a:cubicBezTo>
                  <a:pt x="467253" y="2194433"/>
                  <a:pt x="285894" y="2145803"/>
                  <a:pt x="0" y="2158963"/>
                </a:cubicBezTo>
                <a:cubicBezTo>
                  <a:pt x="-57432" y="2008505"/>
                  <a:pt x="27279" y="1843685"/>
                  <a:pt x="0" y="1619222"/>
                </a:cubicBezTo>
                <a:cubicBezTo>
                  <a:pt x="-27279" y="1394759"/>
                  <a:pt x="20210" y="1182432"/>
                  <a:pt x="0" y="1036302"/>
                </a:cubicBezTo>
                <a:cubicBezTo>
                  <a:pt x="-20210" y="890172"/>
                  <a:pt x="66018" y="600705"/>
                  <a:pt x="0" y="474972"/>
                </a:cubicBezTo>
                <a:cubicBezTo>
                  <a:pt x="-66018" y="349239"/>
                  <a:pt x="30448" y="127647"/>
                  <a:pt x="0" y="0"/>
                </a:cubicBezTo>
                <a:close/>
              </a:path>
            </a:pathLst>
          </a:cu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">
                  <a:srgbClr val="FF9933"/>
                </a:gs>
                <a:gs pos="87000">
                  <a:srgbClr val="FF993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大阪市南部こども相談センター</a:t>
            </a:r>
            <a:r>
              <a:rPr lang="ja-JP" altLang="en-US" sz="1200" b="1" kern="100" dirty="0">
                <a:solidFill>
                  <a:srgbClr val="FF99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（仮庁舎）</a:t>
            </a:r>
            <a:endParaRPr lang="en-US" altLang="ja-JP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担当区：阿倍野区・東住吉区・平野区</a:t>
            </a:r>
            <a:endParaRPr lang="en-US" altLang="ja-JP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99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所在地：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540-0003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中央区森ノ宮中央</a:t>
            </a: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1-17-5</a:t>
            </a:r>
            <a:endParaRPr lang="en-US" altLang="ja-JP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99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中央こども相談センター分館内</a:t>
            </a:r>
            <a:endParaRPr lang="en-US" altLang="ja-JP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200" b="1" kern="100" dirty="0">
                <a:solidFill>
                  <a:srgbClr val="FF99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06—6718-5050</a:t>
            </a:r>
          </a:p>
          <a:p>
            <a:pPr algn="just"/>
            <a:endParaRPr lang="en-US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社会福祉法人 四恩学園</a:t>
            </a:r>
            <a:endParaRPr lang="ja-JP" sz="1200" b="1" kern="100" dirty="0">
              <a:solidFill>
                <a:srgbClr val="FF99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大阪市南部里親支援センター </a:t>
            </a:r>
            <a:r>
              <a:rPr 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eye</a:t>
            </a:r>
            <a:r>
              <a:rPr 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（あい）</a:t>
            </a:r>
            <a:endParaRPr lang="en-US" altLang="ja-JP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 ：〒</a:t>
            </a:r>
            <a:r>
              <a:rPr lang="en-US" alt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545</a:t>
            </a:r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lang="en-US" alt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0004</a:t>
            </a:r>
          </a:p>
          <a:p>
            <a:pPr algn="just"/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大阪市阿倍野区文の里</a:t>
            </a:r>
            <a:r>
              <a:rPr lang="en-US" alt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丁目</a:t>
            </a:r>
            <a:r>
              <a:rPr lang="en-US" alt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lang="en-US" alt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16</a:t>
            </a:r>
            <a:endParaRPr lang="en-US" altLang="ja-JP" sz="1200" b="1" kern="100" dirty="0">
              <a:solidFill>
                <a:srgbClr val="FF99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sz="1200" b="1" kern="100" dirty="0">
                <a:solidFill>
                  <a:srgbClr val="FF99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200" b="1" kern="100" dirty="0">
                <a:solidFill>
                  <a:srgbClr val="FF99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06-6625-8290</a:t>
            </a:r>
            <a:endParaRPr lang="ja-JP" sz="1200" b="1" kern="100" dirty="0">
              <a:solidFill>
                <a:srgbClr val="FF99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51078589">
            <a:extLst>
              <a:ext uri="{FF2B5EF4-FFF2-40B4-BE49-F238E27FC236}">
                <a16:creationId xmlns:a16="http://schemas.microsoft.com/office/drawing/2014/main" id="{32CF356C-84F9-6254-E497-32178E3DB1B8}"/>
              </a:ext>
            </a:extLst>
          </p:cNvPr>
          <p:cNvSpPr txBox="1"/>
          <p:nvPr/>
        </p:nvSpPr>
        <p:spPr>
          <a:xfrm>
            <a:off x="5620706" y="4461855"/>
            <a:ext cx="3872826" cy="2007646"/>
          </a:xfrm>
          <a:custGeom>
            <a:avLst/>
            <a:gdLst>
              <a:gd name="connsiteX0" fmla="*/ 0 w 3872826"/>
              <a:gd name="connsiteY0" fmla="*/ 0 h 2007646"/>
              <a:gd name="connsiteX1" fmla="*/ 514533 w 3872826"/>
              <a:gd name="connsiteY1" fmla="*/ 0 h 2007646"/>
              <a:gd name="connsiteX2" fmla="*/ 990337 w 3872826"/>
              <a:gd name="connsiteY2" fmla="*/ 0 h 2007646"/>
              <a:gd name="connsiteX3" fmla="*/ 1543598 w 3872826"/>
              <a:gd name="connsiteY3" fmla="*/ 0 h 2007646"/>
              <a:gd name="connsiteX4" fmla="*/ 1980674 w 3872826"/>
              <a:gd name="connsiteY4" fmla="*/ 0 h 2007646"/>
              <a:gd name="connsiteX5" fmla="*/ 2533935 w 3872826"/>
              <a:gd name="connsiteY5" fmla="*/ 0 h 2007646"/>
              <a:gd name="connsiteX6" fmla="*/ 3048467 w 3872826"/>
              <a:gd name="connsiteY6" fmla="*/ 0 h 2007646"/>
              <a:gd name="connsiteX7" fmla="*/ 3872826 w 3872826"/>
              <a:gd name="connsiteY7" fmla="*/ 0 h 2007646"/>
              <a:gd name="connsiteX8" fmla="*/ 3872826 w 3872826"/>
              <a:gd name="connsiteY8" fmla="*/ 501912 h 2007646"/>
              <a:gd name="connsiteX9" fmla="*/ 3872826 w 3872826"/>
              <a:gd name="connsiteY9" fmla="*/ 963670 h 2007646"/>
              <a:gd name="connsiteX10" fmla="*/ 3872826 w 3872826"/>
              <a:gd name="connsiteY10" fmla="*/ 1405352 h 2007646"/>
              <a:gd name="connsiteX11" fmla="*/ 3872826 w 3872826"/>
              <a:gd name="connsiteY11" fmla="*/ 2007646 h 2007646"/>
              <a:gd name="connsiteX12" fmla="*/ 3397022 w 3872826"/>
              <a:gd name="connsiteY12" fmla="*/ 2007646 h 2007646"/>
              <a:gd name="connsiteX13" fmla="*/ 2882489 w 3872826"/>
              <a:gd name="connsiteY13" fmla="*/ 2007646 h 2007646"/>
              <a:gd name="connsiteX14" fmla="*/ 2251772 w 3872826"/>
              <a:gd name="connsiteY14" fmla="*/ 2007646 h 2007646"/>
              <a:gd name="connsiteX15" fmla="*/ 1698511 w 3872826"/>
              <a:gd name="connsiteY15" fmla="*/ 2007646 h 2007646"/>
              <a:gd name="connsiteX16" fmla="*/ 1145250 w 3872826"/>
              <a:gd name="connsiteY16" fmla="*/ 2007646 h 2007646"/>
              <a:gd name="connsiteX17" fmla="*/ 708174 w 3872826"/>
              <a:gd name="connsiteY17" fmla="*/ 2007646 h 2007646"/>
              <a:gd name="connsiteX18" fmla="*/ 0 w 3872826"/>
              <a:gd name="connsiteY18" fmla="*/ 2007646 h 2007646"/>
              <a:gd name="connsiteX19" fmla="*/ 0 w 3872826"/>
              <a:gd name="connsiteY19" fmla="*/ 1505735 h 2007646"/>
              <a:gd name="connsiteX20" fmla="*/ 0 w 3872826"/>
              <a:gd name="connsiteY20" fmla="*/ 963670 h 2007646"/>
              <a:gd name="connsiteX21" fmla="*/ 0 w 3872826"/>
              <a:gd name="connsiteY21" fmla="*/ 441682 h 2007646"/>
              <a:gd name="connsiteX22" fmla="*/ 0 w 3872826"/>
              <a:gd name="connsiteY22" fmla="*/ 0 h 200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72826" h="2007646" extrusionOk="0">
                <a:moveTo>
                  <a:pt x="0" y="0"/>
                </a:moveTo>
                <a:cubicBezTo>
                  <a:pt x="248143" y="-12127"/>
                  <a:pt x="309350" y="44223"/>
                  <a:pt x="514533" y="0"/>
                </a:cubicBezTo>
                <a:cubicBezTo>
                  <a:pt x="719716" y="-44223"/>
                  <a:pt x="859222" y="16447"/>
                  <a:pt x="990337" y="0"/>
                </a:cubicBezTo>
                <a:cubicBezTo>
                  <a:pt x="1121452" y="-16447"/>
                  <a:pt x="1368930" y="23330"/>
                  <a:pt x="1543598" y="0"/>
                </a:cubicBezTo>
                <a:cubicBezTo>
                  <a:pt x="1718266" y="-23330"/>
                  <a:pt x="1796970" y="2782"/>
                  <a:pt x="1980674" y="0"/>
                </a:cubicBezTo>
                <a:cubicBezTo>
                  <a:pt x="2164378" y="-2782"/>
                  <a:pt x="2286645" y="57931"/>
                  <a:pt x="2533935" y="0"/>
                </a:cubicBezTo>
                <a:cubicBezTo>
                  <a:pt x="2781225" y="-57931"/>
                  <a:pt x="2921413" y="2736"/>
                  <a:pt x="3048467" y="0"/>
                </a:cubicBezTo>
                <a:cubicBezTo>
                  <a:pt x="3175521" y="-2736"/>
                  <a:pt x="3536458" y="11775"/>
                  <a:pt x="3872826" y="0"/>
                </a:cubicBezTo>
                <a:cubicBezTo>
                  <a:pt x="3918299" y="138601"/>
                  <a:pt x="3864537" y="275783"/>
                  <a:pt x="3872826" y="501912"/>
                </a:cubicBezTo>
                <a:cubicBezTo>
                  <a:pt x="3881115" y="728041"/>
                  <a:pt x="3821261" y="858904"/>
                  <a:pt x="3872826" y="963670"/>
                </a:cubicBezTo>
                <a:cubicBezTo>
                  <a:pt x="3924391" y="1068436"/>
                  <a:pt x="3827394" y="1273298"/>
                  <a:pt x="3872826" y="1405352"/>
                </a:cubicBezTo>
                <a:cubicBezTo>
                  <a:pt x="3918258" y="1537406"/>
                  <a:pt x="3814495" y="1862575"/>
                  <a:pt x="3872826" y="2007646"/>
                </a:cubicBezTo>
                <a:cubicBezTo>
                  <a:pt x="3688150" y="2009381"/>
                  <a:pt x="3600388" y="2005968"/>
                  <a:pt x="3397022" y="2007646"/>
                </a:cubicBezTo>
                <a:cubicBezTo>
                  <a:pt x="3193656" y="2009324"/>
                  <a:pt x="3072755" y="1948728"/>
                  <a:pt x="2882489" y="2007646"/>
                </a:cubicBezTo>
                <a:cubicBezTo>
                  <a:pt x="2692223" y="2066564"/>
                  <a:pt x="2429744" y="1947549"/>
                  <a:pt x="2251772" y="2007646"/>
                </a:cubicBezTo>
                <a:cubicBezTo>
                  <a:pt x="2073800" y="2067743"/>
                  <a:pt x="1956713" y="2003076"/>
                  <a:pt x="1698511" y="2007646"/>
                </a:cubicBezTo>
                <a:cubicBezTo>
                  <a:pt x="1440309" y="2012216"/>
                  <a:pt x="1268221" y="2004057"/>
                  <a:pt x="1145250" y="2007646"/>
                </a:cubicBezTo>
                <a:cubicBezTo>
                  <a:pt x="1022279" y="2011235"/>
                  <a:pt x="854316" y="1999942"/>
                  <a:pt x="708174" y="2007646"/>
                </a:cubicBezTo>
                <a:cubicBezTo>
                  <a:pt x="562032" y="2015350"/>
                  <a:pt x="344994" y="1929098"/>
                  <a:pt x="0" y="2007646"/>
                </a:cubicBezTo>
                <a:cubicBezTo>
                  <a:pt x="-7023" y="1816934"/>
                  <a:pt x="47055" y="1753418"/>
                  <a:pt x="0" y="1505735"/>
                </a:cubicBezTo>
                <a:cubicBezTo>
                  <a:pt x="-47055" y="1258052"/>
                  <a:pt x="26052" y="1163322"/>
                  <a:pt x="0" y="963670"/>
                </a:cubicBezTo>
                <a:cubicBezTo>
                  <a:pt x="-26052" y="764019"/>
                  <a:pt x="30694" y="700332"/>
                  <a:pt x="0" y="441682"/>
                </a:cubicBezTo>
                <a:cubicBezTo>
                  <a:pt x="-30694" y="183032"/>
                  <a:pt x="14745" y="165458"/>
                  <a:pt x="0" y="0"/>
                </a:cubicBezTo>
                <a:close/>
              </a:path>
            </a:pathLst>
          </a:cu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">
                  <a:srgbClr val="3366FF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大阪市北部こども相談センター</a:t>
            </a:r>
            <a:endParaRPr lang="en-US" altLang="ja-JP" sz="1200" b="1" kern="100" dirty="0">
              <a:solidFill>
                <a:srgbClr val="33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33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担当区：北区・都島区・福島区・西淀川区・淀川区・</a:t>
            </a:r>
            <a:endParaRPr lang="en-US" altLang="ja-JP" sz="1200" b="1" kern="100" dirty="0">
              <a:solidFill>
                <a:srgbClr val="33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33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東淀川区・旭区</a:t>
            </a:r>
            <a:endParaRPr lang="en-US" altLang="ja-JP" sz="1200" b="1" kern="100" dirty="0">
              <a:solidFill>
                <a:srgbClr val="33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33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所在地：</a:t>
            </a:r>
            <a:r>
              <a:rPr lang="ja-JP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533-0032</a:t>
            </a:r>
            <a:r>
              <a:rPr lang="ja-JP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東淀川区淡路</a:t>
            </a:r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3-13-36</a:t>
            </a:r>
            <a:endParaRPr lang="en-US" sz="1200" b="1" kern="100" dirty="0">
              <a:solidFill>
                <a:srgbClr val="33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200" b="1" kern="100" dirty="0">
                <a:solidFill>
                  <a:srgbClr val="33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06-6195-4114</a:t>
            </a:r>
            <a:endParaRPr lang="en-US" sz="1200" b="1" kern="100" dirty="0">
              <a:solidFill>
                <a:srgbClr val="33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200" b="1" kern="100" dirty="0">
              <a:solidFill>
                <a:srgbClr val="33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社会福祉法人 博愛社</a:t>
            </a:r>
            <a:endParaRPr lang="ja-JP" sz="1200" b="1" kern="100" dirty="0">
              <a:solidFill>
                <a:srgbClr val="33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大阪市北部里親支援センター</a:t>
            </a:r>
            <a:r>
              <a:rPr lang="ja-JP" alt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かなーちぇ</a:t>
            </a:r>
            <a:endParaRPr lang="en-US" altLang="ja-JP" sz="1200" b="1" kern="100" dirty="0">
              <a:solidFill>
                <a:srgbClr val="33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33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所在地：</a:t>
            </a:r>
            <a:r>
              <a:rPr lang="ja-JP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532-0028</a:t>
            </a:r>
            <a:r>
              <a:rPr lang="ja-JP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淀川区十三元今里</a:t>
            </a:r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3-1-72</a:t>
            </a:r>
            <a:endParaRPr lang="en-US" sz="1200" b="1" kern="100" dirty="0">
              <a:solidFill>
                <a:srgbClr val="33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200" b="1" kern="100" dirty="0">
                <a:solidFill>
                  <a:srgbClr val="33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200" b="1" kern="100" dirty="0">
                <a:solidFill>
                  <a:srgbClr val="3366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06-4862-7212</a:t>
            </a:r>
            <a:endParaRPr lang="ja-JP" sz="1200" b="1" kern="100" dirty="0">
              <a:solidFill>
                <a:srgbClr val="33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659545219">
            <a:extLst>
              <a:ext uri="{FF2B5EF4-FFF2-40B4-BE49-F238E27FC236}">
                <a16:creationId xmlns:a16="http://schemas.microsoft.com/office/drawing/2014/main" id="{F3AB80E2-1450-D0B5-785D-EFC816E45742}"/>
              </a:ext>
            </a:extLst>
          </p:cNvPr>
          <p:cNvSpPr txBox="1"/>
          <p:nvPr/>
        </p:nvSpPr>
        <p:spPr>
          <a:xfrm>
            <a:off x="5620706" y="1758315"/>
            <a:ext cx="3872826" cy="2307649"/>
          </a:xfrm>
          <a:custGeom>
            <a:avLst/>
            <a:gdLst>
              <a:gd name="connsiteX0" fmla="*/ 0 w 3872826"/>
              <a:gd name="connsiteY0" fmla="*/ 0 h 2307649"/>
              <a:gd name="connsiteX1" fmla="*/ 514533 w 3872826"/>
              <a:gd name="connsiteY1" fmla="*/ 0 h 2307649"/>
              <a:gd name="connsiteX2" fmla="*/ 990337 w 3872826"/>
              <a:gd name="connsiteY2" fmla="*/ 0 h 2307649"/>
              <a:gd name="connsiteX3" fmla="*/ 1543598 w 3872826"/>
              <a:gd name="connsiteY3" fmla="*/ 0 h 2307649"/>
              <a:gd name="connsiteX4" fmla="*/ 1980674 w 3872826"/>
              <a:gd name="connsiteY4" fmla="*/ 0 h 2307649"/>
              <a:gd name="connsiteX5" fmla="*/ 2533935 w 3872826"/>
              <a:gd name="connsiteY5" fmla="*/ 0 h 2307649"/>
              <a:gd name="connsiteX6" fmla="*/ 3048467 w 3872826"/>
              <a:gd name="connsiteY6" fmla="*/ 0 h 2307649"/>
              <a:gd name="connsiteX7" fmla="*/ 3872826 w 3872826"/>
              <a:gd name="connsiteY7" fmla="*/ 0 h 2307649"/>
              <a:gd name="connsiteX8" fmla="*/ 3872826 w 3872826"/>
              <a:gd name="connsiteY8" fmla="*/ 576912 h 2307649"/>
              <a:gd name="connsiteX9" fmla="*/ 3872826 w 3872826"/>
              <a:gd name="connsiteY9" fmla="*/ 1107672 h 2307649"/>
              <a:gd name="connsiteX10" fmla="*/ 3872826 w 3872826"/>
              <a:gd name="connsiteY10" fmla="*/ 1615354 h 2307649"/>
              <a:gd name="connsiteX11" fmla="*/ 3872826 w 3872826"/>
              <a:gd name="connsiteY11" fmla="*/ 2307649 h 2307649"/>
              <a:gd name="connsiteX12" fmla="*/ 3397022 w 3872826"/>
              <a:gd name="connsiteY12" fmla="*/ 2307649 h 2307649"/>
              <a:gd name="connsiteX13" fmla="*/ 2882489 w 3872826"/>
              <a:gd name="connsiteY13" fmla="*/ 2307649 h 2307649"/>
              <a:gd name="connsiteX14" fmla="*/ 2251772 w 3872826"/>
              <a:gd name="connsiteY14" fmla="*/ 2307649 h 2307649"/>
              <a:gd name="connsiteX15" fmla="*/ 1698511 w 3872826"/>
              <a:gd name="connsiteY15" fmla="*/ 2307649 h 2307649"/>
              <a:gd name="connsiteX16" fmla="*/ 1145250 w 3872826"/>
              <a:gd name="connsiteY16" fmla="*/ 2307649 h 2307649"/>
              <a:gd name="connsiteX17" fmla="*/ 708174 w 3872826"/>
              <a:gd name="connsiteY17" fmla="*/ 2307649 h 2307649"/>
              <a:gd name="connsiteX18" fmla="*/ 0 w 3872826"/>
              <a:gd name="connsiteY18" fmla="*/ 2307649 h 2307649"/>
              <a:gd name="connsiteX19" fmla="*/ 0 w 3872826"/>
              <a:gd name="connsiteY19" fmla="*/ 1730737 h 2307649"/>
              <a:gd name="connsiteX20" fmla="*/ 0 w 3872826"/>
              <a:gd name="connsiteY20" fmla="*/ 1107672 h 2307649"/>
              <a:gd name="connsiteX21" fmla="*/ 0 w 3872826"/>
              <a:gd name="connsiteY21" fmla="*/ 507683 h 2307649"/>
              <a:gd name="connsiteX22" fmla="*/ 0 w 3872826"/>
              <a:gd name="connsiteY22" fmla="*/ 0 h 23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72826" h="2307649" extrusionOk="0">
                <a:moveTo>
                  <a:pt x="0" y="0"/>
                </a:moveTo>
                <a:cubicBezTo>
                  <a:pt x="248143" y="-12127"/>
                  <a:pt x="309350" y="44223"/>
                  <a:pt x="514533" y="0"/>
                </a:cubicBezTo>
                <a:cubicBezTo>
                  <a:pt x="719716" y="-44223"/>
                  <a:pt x="859222" y="16447"/>
                  <a:pt x="990337" y="0"/>
                </a:cubicBezTo>
                <a:cubicBezTo>
                  <a:pt x="1121452" y="-16447"/>
                  <a:pt x="1368930" y="23330"/>
                  <a:pt x="1543598" y="0"/>
                </a:cubicBezTo>
                <a:cubicBezTo>
                  <a:pt x="1718266" y="-23330"/>
                  <a:pt x="1796970" y="2782"/>
                  <a:pt x="1980674" y="0"/>
                </a:cubicBezTo>
                <a:cubicBezTo>
                  <a:pt x="2164378" y="-2782"/>
                  <a:pt x="2286645" y="57931"/>
                  <a:pt x="2533935" y="0"/>
                </a:cubicBezTo>
                <a:cubicBezTo>
                  <a:pt x="2781225" y="-57931"/>
                  <a:pt x="2921413" y="2736"/>
                  <a:pt x="3048467" y="0"/>
                </a:cubicBezTo>
                <a:cubicBezTo>
                  <a:pt x="3175521" y="-2736"/>
                  <a:pt x="3536458" y="11775"/>
                  <a:pt x="3872826" y="0"/>
                </a:cubicBezTo>
                <a:cubicBezTo>
                  <a:pt x="3934404" y="182190"/>
                  <a:pt x="3827492" y="428598"/>
                  <a:pt x="3872826" y="576912"/>
                </a:cubicBezTo>
                <a:cubicBezTo>
                  <a:pt x="3918160" y="725226"/>
                  <a:pt x="3856113" y="918628"/>
                  <a:pt x="3872826" y="1107672"/>
                </a:cubicBezTo>
                <a:cubicBezTo>
                  <a:pt x="3889539" y="1296716"/>
                  <a:pt x="3811953" y="1485805"/>
                  <a:pt x="3872826" y="1615354"/>
                </a:cubicBezTo>
                <a:cubicBezTo>
                  <a:pt x="3933699" y="1744903"/>
                  <a:pt x="3870025" y="2025405"/>
                  <a:pt x="3872826" y="2307649"/>
                </a:cubicBezTo>
                <a:cubicBezTo>
                  <a:pt x="3688150" y="2309384"/>
                  <a:pt x="3600388" y="2305971"/>
                  <a:pt x="3397022" y="2307649"/>
                </a:cubicBezTo>
                <a:cubicBezTo>
                  <a:pt x="3193656" y="2309327"/>
                  <a:pt x="3072755" y="2248731"/>
                  <a:pt x="2882489" y="2307649"/>
                </a:cubicBezTo>
                <a:cubicBezTo>
                  <a:pt x="2692223" y="2366567"/>
                  <a:pt x="2429744" y="2247552"/>
                  <a:pt x="2251772" y="2307649"/>
                </a:cubicBezTo>
                <a:cubicBezTo>
                  <a:pt x="2073800" y="2367746"/>
                  <a:pt x="1956713" y="2303079"/>
                  <a:pt x="1698511" y="2307649"/>
                </a:cubicBezTo>
                <a:cubicBezTo>
                  <a:pt x="1440309" y="2312219"/>
                  <a:pt x="1268221" y="2304060"/>
                  <a:pt x="1145250" y="2307649"/>
                </a:cubicBezTo>
                <a:cubicBezTo>
                  <a:pt x="1022279" y="2311238"/>
                  <a:pt x="854316" y="2299945"/>
                  <a:pt x="708174" y="2307649"/>
                </a:cubicBezTo>
                <a:cubicBezTo>
                  <a:pt x="562032" y="2315353"/>
                  <a:pt x="344994" y="2229101"/>
                  <a:pt x="0" y="2307649"/>
                </a:cubicBezTo>
                <a:cubicBezTo>
                  <a:pt x="-32659" y="2024455"/>
                  <a:pt x="47913" y="1873928"/>
                  <a:pt x="0" y="1730737"/>
                </a:cubicBezTo>
                <a:cubicBezTo>
                  <a:pt x="-47913" y="1587546"/>
                  <a:pt x="63008" y="1326390"/>
                  <a:pt x="0" y="1107672"/>
                </a:cubicBezTo>
                <a:cubicBezTo>
                  <a:pt x="-63008" y="888954"/>
                  <a:pt x="8763" y="733009"/>
                  <a:pt x="0" y="507683"/>
                </a:cubicBezTo>
                <a:cubicBezTo>
                  <a:pt x="-8763" y="282357"/>
                  <a:pt x="32157" y="216193"/>
                  <a:pt x="0" y="0"/>
                </a:cubicBezTo>
                <a:close/>
              </a:path>
            </a:pathLst>
          </a:custGeom>
          <a:noFill/>
          <a:ln w="57150">
            <a:gradFill>
              <a:gsLst>
                <a:gs pos="0">
                  <a:srgbClr val="008000"/>
                </a:gs>
                <a:gs pos="80000">
                  <a:srgbClr val="33CC33"/>
                </a:gs>
                <a:gs pos="8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</a:t>
            </a:r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中央こども相談センター</a:t>
            </a:r>
            <a:endParaRPr lang="en-US" altLang="ja-JP" sz="1200" b="1" kern="100" dirty="0">
              <a:solidFill>
                <a:srgbClr val="008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担当区：</a:t>
            </a:r>
            <a:r>
              <a:rPr lang="ja-JP" alt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此花区・中央区・西区・港区・大正区・</a:t>
            </a:r>
            <a:endParaRPr lang="en-US" altLang="ja-JP" sz="1200" b="1" kern="1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</a:t>
            </a:r>
            <a:r>
              <a:rPr lang="ja-JP" alt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天王寺区・浪速区・住之江区・住吉区・</a:t>
            </a:r>
            <a:endParaRPr lang="en-US" altLang="ja-JP" sz="1200" b="1" kern="1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</a:t>
            </a:r>
            <a:r>
              <a:rPr lang="ja-JP" alt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西成区</a:t>
            </a:r>
            <a:endParaRPr lang="en-US" altLang="ja-JP" sz="1200" b="1" kern="1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 ：</a:t>
            </a:r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556-0025</a:t>
            </a:r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浪速区浪速東</a:t>
            </a:r>
            <a:r>
              <a:rPr 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-1-90</a:t>
            </a:r>
          </a:p>
          <a:p>
            <a:pPr algn="just"/>
            <a:r>
              <a:rPr 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06-4301-3100</a:t>
            </a:r>
            <a:r>
              <a:rPr lang="ja-JP" alt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（代表）</a:t>
            </a:r>
            <a:endParaRPr lang="en-US" altLang="ja-JP" sz="1200" b="1" kern="1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06-4301-3156</a:t>
            </a:r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（里親子包括支援室）</a:t>
            </a:r>
            <a:endParaRPr lang="ja-JP" sz="1200" b="1" kern="100" dirty="0">
              <a:solidFill>
                <a:srgbClr val="008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200" b="1" kern="100" dirty="0">
              <a:solidFill>
                <a:srgbClr val="008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社会福祉法人 四恩学園</a:t>
            </a:r>
            <a:endParaRPr lang="en-US" altLang="ja-JP" sz="1200" b="1" kern="100" dirty="0">
              <a:solidFill>
                <a:srgbClr val="008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大阪市中央里親支援センター</a:t>
            </a:r>
            <a:r>
              <a:rPr lang="en-US" alt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結い（ゆい）</a:t>
            </a:r>
            <a:endParaRPr lang="en-US" altLang="ja-JP" sz="1200" b="1" kern="1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所在地 ：</a:t>
            </a:r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543-0052</a:t>
            </a:r>
            <a:r>
              <a:rPr lang="ja-JP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天王寺区大道</a:t>
            </a:r>
            <a:r>
              <a:rPr 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3-1-19</a:t>
            </a:r>
            <a:endParaRPr lang="en-US" sz="1200" b="1" kern="100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200" b="1" kern="1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200" b="1" kern="100" dirty="0">
                <a:solidFill>
                  <a:srgbClr val="008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06-6776-2983</a:t>
            </a:r>
            <a:endParaRPr lang="ja-JP" sz="1200" b="1" kern="100" dirty="0">
              <a:solidFill>
                <a:srgbClr val="008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里親支援機関">
            <a:extLst>
              <a:ext uri="{FF2B5EF4-FFF2-40B4-BE49-F238E27FC236}">
                <a16:creationId xmlns:a16="http://schemas.microsoft.com/office/drawing/2014/main" id="{E7EAA7E1-F436-4613-98C7-A429D51BA1E8}"/>
              </a:ext>
            </a:extLst>
          </p:cNvPr>
          <p:cNvSpPr txBox="1"/>
          <p:nvPr/>
        </p:nvSpPr>
        <p:spPr>
          <a:xfrm>
            <a:off x="1153640" y="485607"/>
            <a:ext cx="8582660" cy="1178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2200"/>
              </a:lnSpc>
            </a:pP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2000" dirty="0">
                <a:solidFill>
                  <a:srgbClr val="080808"/>
                </a:solidFill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2000" dirty="0">
                <a:solidFill>
                  <a:srgbClr val="080808"/>
                </a:solidFill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月から、</a:t>
            </a:r>
            <a:endParaRPr lang="ja-JP" sz="1050" kern="100" dirty="0">
              <a:solidFill>
                <a:srgbClr val="080808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大阪市こども相談センターは</a:t>
            </a:r>
            <a:r>
              <a:rPr lang="ja-JP" altLang="en-US" sz="2000" dirty="0">
                <a:solidFill>
                  <a:srgbClr val="080808"/>
                </a:solidFill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</a:t>
            </a: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ヵ所に</a:t>
            </a:r>
            <a:r>
              <a:rPr lang="ja-JP" altLang="en-US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分かれ</a:t>
            </a: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ます。</a:t>
            </a:r>
            <a:endParaRPr lang="ja-JP" sz="1050" kern="100" dirty="0">
              <a:solidFill>
                <a:srgbClr val="080808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そして、</a:t>
            </a:r>
            <a:r>
              <a:rPr lang="ja-JP" altLang="en-US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４月からは</a:t>
            </a:r>
            <a:r>
              <a:rPr lang="ja-JP" altLang="en-US" sz="2000" dirty="0">
                <a:solidFill>
                  <a:srgbClr val="080808"/>
                </a:solidFill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つの里親支援機関は</a:t>
            </a:r>
            <a:r>
              <a:rPr lang="ja-JP" altLang="en-US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</a:t>
            </a: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つの里親支援センターに</a:t>
            </a:r>
            <a:endParaRPr lang="en-US" altLang="ja-JP" sz="2000" kern="1200" dirty="0">
              <a:solidFill>
                <a:srgbClr val="080808"/>
              </a:solidFill>
              <a:effectLst/>
              <a:latin typeface="游明朝" panose="02020400000000000000" pitchFamily="18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sz="2000" kern="1200" dirty="0">
                <a:solidFill>
                  <a:srgbClr val="080808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変わります。</a:t>
            </a:r>
            <a:endParaRPr lang="ja-JP" sz="1050" kern="100" dirty="0">
              <a:solidFill>
                <a:srgbClr val="080808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1609</TotalTime>
  <Words>306</Words>
  <Application>Microsoft Office PowerPoint</Application>
  <PresentationFormat>A4 210 x 297 mm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Meiryo UI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jidou 70</dc:creator>
  <cp:lastModifiedBy>すみれ乳児院</cp:lastModifiedBy>
  <cp:revision>69</cp:revision>
  <cp:lastPrinted>2025-01-24T08:06:13Z</cp:lastPrinted>
  <dcterms:created xsi:type="dcterms:W3CDTF">2023-05-16T00:25:01Z</dcterms:created>
  <dcterms:modified xsi:type="dcterms:W3CDTF">2025-04-03T07:57:47Z</dcterms:modified>
</cp:coreProperties>
</file>